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6" autoAdjust="0"/>
    <p:restoredTop sz="94660"/>
  </p:normalViewPr>
  <p:slideViewPr>
    <p:cSldViewPr>
      <p:cViewPr varScale="1">
        <p:scale>
          <a:sx n="71" d="100"/>
          <a:sy n="71" d="100"/>
        </p:scale>
        <p:origin x="-114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FDBD-80D9-4E64-88E6-3948EA14E51D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4F197D-A433-44DE-8DD1-F5CE4F002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FDBD-80D9-4E64-88E6-3948EA14E51D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197D-A433-44DE-8DD1-F5CE4F002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FDBD-80D9-4E64-88E6-3948EA14E51D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197D-A433-44DE-8DD1-F5CE4F002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C8BFDBD-80D9-4E64-88E6-3948EA14E51D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14F197D-A433-44DE-8DD1-F5CE4F002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FDBD-80D9-4E64-88E6-3948EA14E51D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197D-A433-44DE-8DD1-F5CE4F002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FDBD-80D9-4E64-88E6-3948EA14E51D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197D-A433-44DE-8DD1-F5CE4F002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197D-A433-44DE-8DD1-F5CE4F002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FDBD-80D9-4E64-88E6-3948EA14E51D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FDBD-80D9-4E64-88E6-3948EA14E51D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197D-A433-44DE-8DD1-F5CE4F002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FDBD-80D9-4E64-88E6-3948EA14E51D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F197D-A433-44DE-8DD1-F5CE4F002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C8BFDBD-80D9-4E64-88E6-3948EA14E51D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4F197D-A433-44DE-8DD1-F5CE4F002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FDBD-80D9-4E64-88E6-3948EA14E51D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4F197D-A433-44DE-8DD1-F5CE4F002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C8BFDBD-80D9-4E64-88E6-3948EA14E51D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14F197D-A433-44DE-8DD1-F5CE4F0020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Samantha Barley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YEMEN</a:t>
            </a:r>
            <a:endParaRPr lang="en-US" sz="9600" dirty="0"/>
          </a:p>
        </p:txBody>
      </p:sp>
      <p:sp>
        <p:nvSpPr>
          <p:cNvPr id="35842" name="AutoShape 2" descr="Yemen"/>
          <p:cNvSpPr>
            <a:spLocks noChangeAspect="1" noChangeArrowheads="1"/>
          </p:cNvSpPr>
          <p:nvPr/>
        </p:nvSpPr>
        <p:spPr bwMode="auto">
          <a:xfrm>
            <a:off x="155575" y="-1371600"/>
            <a:ext cx="4229100" cy="2857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4" name="AutoShape 4" descr="Yemen"/>
          <p:cNvSpPr>
            <a:spLocks noChangeAspect="1" noChangeArrowheads="1"/>
          </p:cNvSpPr>
          <p:nvPr/>
        </p:nvSpPr>
        <p:spPr bwMode="auto">
          <a:xfrm>
            <a:off x="155575" y="-1371600"/>
            <a:ext cx="4229100" cy="2857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6" name="AutoShape 6" descr="Yemen"/>
          <p:cNvSpPr>
            <a:spLocks noChangeAspect="1" noChangeArrowheads="1"/>
          </p:cNvSpPr>
          <p:nvPr/>
        </p:nvSpPr>
        <p:spPr bwMode="auto">
          <a:xfrm>
            <a:off x="155575" y="-1371600"/>
            <a:ext cx="4229100" cy="2857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ym-lgfla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4191000"/>
            <a:ext cx="3200400" cy="2162239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Alzahra Tours, 2002. </a:t>
            </a:r>
            <a:r>
              <a:rPr lang="en-US" sz="1600" u="sng" dirty="0" smtClean="0"/>
              <a:t>Places to visit.</a:t>
            </a:r>
            <a:r>
              <a:rPr lang="en-US" sz="1600" dirty="0" smtClean="0"/>
              <a:t> ATA. http://www.al-bab.com/alzahra/places.htm (March 20, 2010</a:t>
            </a:r>
            <a:r>
              <a:rPr lang="en-US" sz="1600" dirty="0" smtClean="0"/>
              <a:t>)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Glen Allison, </a:t>
            </a:r>
            <a:r>
              <a:rPr lang="en-US" sz="1600" u="sng" dirty="0" smtClean="0"/>
              <a:t>Yemen.</a:t>
            </a:r>
            <a:r>
              <a:rPr lang="en-US" sz="1600" dirty="0" smtClean="0"/>
              <a:t> National Geographic. http://travel.nationalgeographic.com/travel</a:t>
            </a:r>
          </a:p>
          <a:p>
            <a:pPr>
              <a:buNone/>
            </a:pPr>
            <a:r>
              <a:rPr lang="en-US" sz="1600" dirty="0" smtClean="0"/>
              <a:t>	/</a:t>
            </a:r>
            <a:r>
              <a:rPr lang="en-US" sz="1600" dirty="0" smtClean="0"/>
              <a:t>countries/</a:t>
            </a:r>
            <a:r>
              <a:rPr lang="en-US" sz="1600" dirty="0" err="1" smtClean="0"/>
              <a:t>yemen</a:t>
            </a:r>
            <a:r>
              <a:rPr lang="en-US" sz="1600" dirty="0" smtClean="0"/>
              <a:t>-guide/ (March 20, 2010</a:t>
            </a:r>
            <a:r>
              <a:rPr lang="en-US" sz="1600" dirty="0" smtClean="0"/>
              <a:t>)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u="sng" dirty="0" smtClean="0"/>
              <a:t>Mammals native to Yemen. </a:t>
            </a:r>
            <a:r>
              <a:rPr lang="en-US" sz="1600" dirty="0" smtClean="0"/>
              <a:t> Google. http://www.listofcountriesoftheworld.com/ym-animals.html (March 20, 2010)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March 17, 2010. </a:t>
            </a:r>
            <a:r>
              <a:rPr lang="en-US" sz="1600" u="sng" dirty="0" smtClean="0"/>
              <a:t>Yemen country profile.</a:t>
            </a:r>
            <a:r>
              <a:rPr lang="en-US" sz="1600" dirty="0" smtClean="0"/>
              <a:t> News: BBC. http://news.bbc.co.uk/2/hi/country_profiles/default.stm (March 20, 2010)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March 4, 2010. </a:t>
            </a:r>
            <a:r>
              <a:rPr lang="en-US" sz="1600" u="sng" dirty="0" smtClean="0"/>
              <a:t>Yemen. </a:t>
            </a:r>
            <a:r>
              <a:rPr lang="en-US" sz="1600" dirty="0" smtClean="0"/>
              <a:t>Middle East:: Yemen: Central Intelligence Agency. </a:t>
            </a:r>
            <a:r>
              <a:rPr lang="en-US" sz="1600" dirty="0" smtClean="0"/>
              <a:t>https</a:t>
            </a:r>
            <a:r>
              <a:rPr lang="en-US" sz="1600" dirty="0" smtClean="0"/>
              <a:t>://</a:t>
            </a:r>
            <a:r>
              <a:rPr lang="en-US" sz="1600" dirty="0" smtClean="0"/>
              <a:t>www.cia.gov/library/publications/the-world-factbook/geos/ym.html (March 19, 2010)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u="sng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Location: Middle East; between Oman and Saudi Arabia, and boarding Arabian Sea</a:t>
            </a:r>
          </a:p>
          <a:p>
            <a:r>
              <a:rPr lang="en-US" dirty="0" smtClean="0"/>
              <a:t>Coordinates 15 00 North , 48 00 East</a:t>
            </a:r>
          </a:p>
          <a:p>
            <a:r>
              <a:rPr lang="en-US" dirty="0" smtClean="0"/>
              <a:t>Landforms: Coastline, Mountain range, Desert</a:t>
            </a:r>
          </a:p>
          <a:p>
            <a:r>
              <a:rPr lang="en-US" dirty="0" smtClean="0"/>
              <a:t>Water Systems: On the coast of Arabian Sea, Gulf of Aden, and Red Sea</a:t>
            </a:r>
          </a:p>
          <a:p>
            <a:r>
              <a:rPr lang="en-US" dirty="0" smtClean="0"/>
              <a:t>Natural Resources: petroleum, fish, rock salt, marble; small deposits of coal, gold, lead, nickel, and copper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Land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Land</a:t>
            </a:r>
            <a:endParaRPr lang="en-US" sz="3200" dirty="0"/>
          </a:p>
        </p:txBody>
      </p:sp>
      <p:pic>
        <p:nvPicPr>
          <p:cNvPr id="3074" name="Picture 2" descr="Photo: Sana'a, Yemen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9418" r="941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Leopard</a:t>
            </a:r>
          </a:p>
          <a:p>
            <a:r>
              <a:rPr lang="en-US" dirty="0" smtClean="0"/>
              <a:t>Sand Cat</a:t>
            </a:r>
          </a:p>
          <a:p>
            <a:r>
              <a:rPr lang="en-US" dirty="0" smtClean="0"/>
              <a:t>Afghan Fox</a:t>
            </a:r>
          </a:p>
          <a:p>
            <a:r>
              <a:rPr lang="en-US" dirty="0" smtClean="0"/>
              <a:t>Dolphins</a:t>
            </a:r>
          </a:p>
          <a:p>
            <a:r>
              <a:rPr lang="en-US" dirty="0" smtClean="0"/>
              <a:t>Bats</a:t>
            </a:r>
          </a:p>
          <a:p>
            <a:r>
              <a:rPr lang="en-US" dirty="0" smtClean="0"/>
              <a:t>Baboon</a:t>
            </a:r>
          </a:p>
          <a:p>
            <a:r>
              <a:rPr lang="en-US" dirty="0" smtClean="0"/>
              <a:t>Yemeni Mouse</a:t>
            </a:r>
          </a:p>
          <a:p>
            <a:r>
              <a:rPr lang="en-US" dirty="0" smtClean="0"/>
              <a:t>Striped </a:t>
            </a:r>
            <a:r>
              <a:rPr lang="en-US" dirty="0" err="1" smtClean="0"/>
              <a:t>hyaena</a:t>
            </a:r>
            <a:endParaRPr lang="en-US" dirty="0" smtClean="0"/>
          </a:p>
          <a:p>
            <a:r>
              <a:rPr lang="en-US" dirty="0" smtClean="0"/>
              <a:t>Arctic wolf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Native Wildlife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Yemen is a Republic</a:t>
            </a:r>
          </a:p>
          <a:p>
            <a:r>
              <a:rPr lang="en-US" dirty="0" smtClean="0"/>
              <a:t>President Ali </a:t>
            </a:r>
            <a:r>
              <a:rPr lang="en-US" dirty="0" err="1" smtClean="0"/>
              <a:t>Abdallah</a:t>
            </a:r>
            <a:r>
              <a:rPr lang="en-US" dirty="0" smtClean="0"/>
              <a:t> </a:t>
            </a:r>
            <a:r>
              <a:rPr lang="en-US" dirty="0" err="1" smtClean="0"/>
              <a:t>Saleh</a:t>
            </a:r>
            <a:endParaRPr lang="en-US" dirty="0" smtClean="0"/>
          </a:p>
          <a:p>
            <a:pPr lvl="1"/>
            <a:r>
              <a:rPr lang="en-US" dirty="0" smtClean="0"/>
              <a:t>Longest serving leader in recent times</a:t>
            </a:r>
          </a:p>
          <a:p>
            <a:pPr lvl="1"/>
            <a:r>
              <a:rPr lang="en-US" dirty="0" smtClean="0"/>
              <a:t>President since May 22 1990</a:t>
            </a:r>
          </a:p>
          <a:p>
            <a:pPr lvl="1"/>
            <a:r>
              <a:rPr lang="en-US" dirty="0" smtClean="0"/>
              <a:t>Former president of North Yemen</a:t>
            </a:r>
          </a:p>
          <a:p>
            <a:pPr lvl="1"/>
            <a:r>
              <a:rPr lang="en-US" dirty="0" smtClean="0"/>
              <a:t>Re-elected for a 7 year term in September 2006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1990 Traditional North Yemen and South Yemen who was Marxist merged</a:t>
            </a:r>
          </a:p>
          <a:p>
            <a:pPr lvl="1"/>
            <a:r>
              <a:rPr lang="en-US" dirty="0" smtClean="0"/>
              <a:t>There were years of border wars </a:t>
            </a:r>
          </a:p>
          <a:p>
            <a:pPr lvl="1"/>
            <a:r>
              <a:rPr lang="en-US" dirty="0" smtClean="0"/>
              <a:t>A brief civil war in 1994 which ended with the southerners breaking away and a still unified Yemen</a:t>
            </a:r>
          </a:p>
          <a:p>
            <a:r>
              <a:rPr lang="en-US" dirty="0" smtClean="0"/>
              <a:t>Since 2009 a clash between government Yemen troops and </a:t>
            </a:r>
            <a:r>
              <a:rPr lang="en-US" dirty="0" err="1" smtClean="0"/>
              <a:t>Houthi</a:t>
            </a:r>
            <a:r>
              <a:rPr lang="en-US" dirty="0" smtClean="0"/>
              <a:t> rebels </a:t>
            </a:r>
          </a:p>
          <a:p>
            <a:pPr lvl="1"/>
            <a:r>
              <a:rPr lang="en-US" dirty="0" smtClean="0"/>
              <a:t>Killed hundreds of people</a:t>
            </a:r>
          </a:p>
          <a:p>
            <a:pPr lvl="1"/>
            <a:r>
              <a:rPr lang="en-US" dirty="0" smtClean="0"/>
              <a:t>Displaces a quarter of a million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Major exports include Crude oil, coffee, dried and salted fish, liquefied natural gas</a:t>
            </a:r>
          </a:p>
          <a:p>
            <a:r>
              <a:rPr lang="en-US" sz="3600" dirty="0" smtClean="0"/>
              <a:t>$5.55 billion in exports in 2009</a:t>
            </a:r>
          </a:p>
          <a:p>
            <a:r>
              <a:rPr lang="en-US" sz="3600" dirty="0" smtClean="0"/>
              <a:t>Yemen is # 101 in the world in dollar amount of exports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Arabic is the spoken language</a:t>
            </a:r>
          </a:p>
          <a:p>
            <a:r>
              <a:rPr lang="en-US" sz="3600" dirty="0" smtClean="0"/>
              <a:t>The main religion is Muslim</a:t>
            </a:r>
          </a:p>
          <a:p>
            <a:pPr lvl="1"/>
            <a:r>
              <a:rPr lang="en-US" sz="3600" dirty="0" smtClean="0"/>
              <a:t>Sunni and </a:t>
            </a:r>
            <a:r>
              <a:rPr lang="en-US" sz="3600" dirty="0" err="1" smtClean="0"/>
              <a:t>Shia</a:t>
            </a:r>
            <a:endParaRPr lang="en-US" sz="3600" dirty="0" smtClean="0"/>
          </a:p>
          <a:p>
            <a:r>
              <a:rPr lang="en-US" sz="3600" dirty="0" smtClean="0"/>
              <a:t>A few Jewish, Christian, and Hindu followers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Sana’a</a:t>
            </a:r>
          </a:p>
          <a:p>
            <a:pPr lvl="1"/>
            <a:r>
              <a:rPr lang="en-US" dirty="0" smtClean="0"/>
              <a:t>The capital</a:t>
            </a:r>
          </a:p>
          <a:p>
            <a:pPr lvl="1"/>
            <a:r>
              <a:rPr lang="en-US" dirty="0" smtClean="0"/>
              <a:t>Old historical building</a:t>
            </a:r>
          </a:p>
          <a:p>
            <a:r>
              <a:rPr lang="en-US" dirty="0" smtClean="0"/>
              <a:t>Al-</a:t>
            </a:r>
            <a:r>
              <a:rPr lang="en-US" dirty="0" err="1" smtClean="0"/>
              <a:t>Hoteip</a:t>
            </a:r>
            <a:endParaRPr lang="en-US" dirty="0" smtClean="0"/>
          </a:p>
          <a:p>
            <a:pPr lvl="1"/>
            <a:r>
              <a:rPr lang="en-US" dirty="0" smtClean="0"/>
              <a:t>In the mountains</a:t>
            </a:r>
          </a:p>
          <a:p>
            <a:pPr lvl="1"/>
            <a:r>
              <a:rPr lang="en-US" dirty="0" smtClean="0"/>
              <a:t>Goal for Ismaeli pilgrims</a:t>
            </a:r>
          </a:p>
          <a:p>
            <a:pPr lvl="1"/>
            <a:r>
              <a:rPr lang="en-US" dirty="0" smtClean="0"/>
              <a:t>Site of ismaelitic saint’s grave</a:t>
            </a:r>
          </a:p>
          <a:p>
            <a:r>
              <a:rPr lang="en-US" dirty="0" smtClean="0"/>
              <a:t>Al-</a:t>
            </a:r>
            <a:r>
              <a:rPr lang="en-US" dirty="0" err="1" smtClean="0"/>
              <a:t>Hodeidah</a:t>
            </a:r>
            <a:endParaRPr lang="en-US" dirty="0" smtClean="0"/>
          </a:p>
          <a:p>
            <a:pPr lvl="1"/>
            <a:r>
              <a:rPr lang="en-US" dirty="0" smtClean="0"/>
              <a:t>Famous harbor in Red Seas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to Visit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86</TotalTime>
  <Words>308</Words>
  <Application>Microsoft Office PowerPoint</Application>
  <PresentationFormat>On-screen Show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YEMEN</vt:lpstr>
      <vt:lpstr>The Land</vt:lpstr>
      <vt:lpstr>The Land</vt:lpstr>
      <vt:lpstr>Native Wildlife</vt:lpstr>
      <vt:lpstr>Government </vt:lpstr>
      <vt:lpstr>History</vt:lpstr>
      <vt:lpstr>Economy</vt:lpstr>
      <vt:lpstr>Culture</vt:lpstr>
      <vt:lpstr>Places to Visit</vt:lpstr>
      <vt:lpstr>Work Cited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YEMEN</dc:title>
  <dc:creator>samantharbarley</dc:creator>
  <cp:lastModifiedBy>samantharbarley</cp:lastModifiedBy>
  <cp:revision>15</cp:revision>
  <dcterms:created xsi:type="dcterms:W3CDTF">2010-03-17T16:29:20Z</dcterms:created>
  <dcterms:modified xsi:type="dcterms:W3CDTF">2010-03-22T16:43:06Z</dcterms:modified>
</cp:coreProperties>
</file>